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3" r:id="rId8"/>
    <p:sldId id="264" r:id="rId9"/>
    <p:sldId id="262"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DEB0067-3817-41CC-BD7A-F2EF1CC46C99}" type="datetimeFigureOut">
              <a:rPr lang="en-US" smtClean="0"/>
              <a:t>1/18/2011</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D3A60EC-228E-4568-9AAE-B6798BC95785}"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EB0067-3817-41CC-BD7A-F2EF1CC46C99}" type="datetimeFigureOut">
              <a:rPr lang="en-US" smtClean="0"/>
              <a:t>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3A60EC-228E-4568-9AAE-B6798BC9578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EB0067-3817-41CC-BD7A-F2EF1CC46C99}" type="datetimeFigureOut">
              <a:rPr lang="en-US" smtClean="0"/>
              <a:t>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3A60EC-228E-4568-9AAE-B6798BC9578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EB0067-3817-41CC-BD7A-F2EF1CC46C99}" type="datetimeFigureOut">
              <a:rPr lang="en-US" smtClean="0"/>
              <a:t>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3A60EC-228E-4568-9AAE-B6798BC9578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DEB0067-3817-41CC-BD7A-F2EF1CC46C99}" type="datetimeFigureOut">
              <a:rPr lang="en-US" smtClean="0"/>
              <a:t>1/18/2011</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3A60EC-228E-4568-9AAE-B6798BC95785}"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DEB0067-3817-41CC-BD7A-F2EF1CC46C99}" type="datetimeFigureOut">
              <a:rPr lang="en-US" smtClean="0"/>
              <a:t>1/18/2011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3A60EC-228E-4568-9AAE-B6798BC9578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DEB0067-3817-41CC-BD7A-F2EF1CC46C99}" type="datetimeFigureOut">
              <a:rPr lang="en-US" smtClean="0"/>
              <a:t>1/18/2011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3A60EC-228E-4568-9AAE-B6798BC9578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EB0067-3817-41CC-BD7A-F2EF1CC46C99}" type="datetimeFigureOut">
              <a:rPr lang="en-US" smtClean="0"/>
              <a:t>1/18/2011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3A60EC-228E-4568-9AAE-B6798BC9578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4DEB0067-3817-41CC-BD7A-F2EF1CC46C99}" type="datetimeFigureOut">
              <a:rPr lang="en-US" smtClean="0"/>
              <a:t>1/18/2011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3A60EC-228E-4568-9AAE-B6798BC9578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DEB0067-3817-41CC-BD7A-F2EF1CC46C99}" type="datetimeFigureOut">
              <a:rPr lang="en-US" smtClean="0"/>
              <a:t>1/18/2011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3A60EC-228E-4568-9AAE-B6798BC95785}"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4DEB0067-3817-41CC-BD7A-F2EF1CC46C99}" type="datetimeFigureOut">
              <a:rPr lang="en-US" smtClean="0"/>
              <a:t>1/18/2011</a:t>
            </a:fld>
            <a:endParaRPr lang="en-US"/>
          </a:p>
        </p:txBody>
      </p:sp>
      <p:sp>
        <p:nvSpPr>
          <p:cNvPr id="7" name="Slide Number Placeholder 6"/>
          <p:cNvSpPr>
            <a:spLocks noGrp="1"/>
          </p:cNvSpPr>
          <p:nvPr>
            <p:ph type="sldNum" sz="quarter" idx="12"/>
          </p:nvPr>
        </p:nvSpPr>
        <p:spPr/>
        <p:txBody>
          <a:bodyPr/>
          <a:lstStyle/>
          <a:p>
            <a:fld id="{1D3A60EC-228E-4568-9AAE-B6798BC95785}"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4DEB0067-3817-41CC-BD7A-F2EF1CC46C99}" type="datetimeFigureOut">
              <a:rPr lang="en-US" smtClean="0"/>
              <a:t>1/18/2011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1D3A60EC-228E-4568-9AAE-B6798BC95785}"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myvideo.de/watch/6870143/Drake_Successful_feat_Trey_Songz_Official_Video"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dailymotion.com/video/x1on7b_michael-jackson-man-in-the-mirror_music"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dailymotion.com/video/x1xdq0_notorious-big-mo-money-mo-problem_music"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youtube.com/" TargetMode="External"/><Relationship Id="rId2" Type="http://schemas.openxmlformats.org/officeDocument/2006/relationships/hyperlink" Target="http://www.iwvpa.net/" TargetMode="External"/><Relationship Id="rId1" Type="http://schemas.openxmlformats.org/officeDocument/2006/relationships/slideLayout" Target="../slideLayouts/slideLayout2.xml"/><Relationship Id="rId5" Type="http://schemas.openxmlformats.org/officeDocument/2006/relationships/hyperlink" Target="http://www.myvideo.de/" TargetMode="External"/><Relationship Id="rId4" Type="http://schemas.openxmlformats.org/officeDocument/2006/relationships/hyperlink" Target="http://www.dailymotion.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youtube.com/watch?v=_xcZTtlGweQ"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youtube.com/watch?v=cWoE0KqUznQ"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Jensen, Ricardo, and Adriana</a:t>
            </a:r>
            <a:endParaRPr lang="en-US" dirty="0"/>
          </a:p>
        </p:txBody>
      </p:sp>
      <p:sp>
        <p:nvSpPr>
          <p:cNvPr id="2" name="Title 1"/>
          <p:cNvSpPr>
            <a:spLocks noGrp="1"/>
          </p:cNvSpPr>
          <p:nvPr>
            <p:ph type="ctrTitle"/>
          </p:nvPr>
        </p:nvSpPr>
        <p:spPr/>
        <p:txBody>
          <a:bodyPr/>
          <a:lstStyle/>
          <a:p>
            <a:r>
              <a:rPr lang="en-US" dirty="0" smtClean="0"/>
              <a:t>Our “American Dream”</a:t>
            </a:r>
            <a:endParaRPr lang="en-US" dirty="0"/>
          </a:p>
        </p:txBody>
      </p:sp>
    </p:spTree>
    <p:extLst>
      <p:ext uri="{BB962C8B-B14F-4D97-AF65-F5344CB8AC3E}">
        <p14:creationId xmlns:p14="http://schemas.microsoft.com/office/powerpoint/2010/main" val="38655508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Drake – Successful </a:t>
            </a:r>
            <a:endParaRPr lang="en-US" dirty="0"/>
          </a:p>
        </p:txBody>
      </p:sp>
      <p:sp>
        <p:nvSpPr>
          <p:cNvPr id="3" name="Content Placeholder 2"/>
          <p:cNvSpPr>
            <a:spLocks noGrp="1"/>
          </p:cNvSpPr>
          <p:nvPr>
            <p:ph idx="1"/>
          </p:nvPr>
        </p:nvSpPr>
        <p:spPr>
          <a:xfrm>
            <a:off x="609600" y="1143000"/>
            <a:ext cx="7924800" cy="4114800"/>
          </a:xfrm>
          <a:prstGeom prst="rect">
            <a:avLst/>
          </a:prstGeom>
        </p:spPr>
        <p:txBody>
          <a:bodyPr/>
          <a:lstStyle/>
          <a:p>
            <a:r>
              <a:rPr lang="en-US" dirty="0" smtClean="0"/>
              <a:t>In this song the rapper “Drake” talks about how all he wants to do in life was be successful.</a:t>
            </a:r>
          </a:p>
          <a:p>
            <a:r>
              <a:rPr lang="en-US" dirty="0" smtClean="0"/>
              <a:t>Drake’s American dream is to, have the following:</a:t>
            </a:r>
          </a:p>
          <a:p>
            <a:pPr marL="0" indent="0">
              <a:buNone/>
            </a:pPr>
            <a:r>
              <a:rPr lang="en-US" dirty="0"/>
              <a:t>	</a:t>
            </a:r>
            <a:r>
              <a:rPr lang="en-US" dirty="0" smtClean="0"/>
              <a:t>- Money</a:t>
            </a:r>
          </a:p>
          <a:p>
            <a:pPr marL="0" indent="0">
              <a:buNone/>
            </a:pPr>
            <a:r>
              <a:rPr lang="en-US" dirty="0"/>
              <a:t>	</a:t>
            </a:r>
            <a:r>
              <a:rPr lang="en-US" dirty="0" smtClean="0"/>
              <a:t>- Cars</a:t>
            </a:r>
          </a:p>
          <a:p>
            <a:pPr marL="0" indent="0">
              <a:buNone/>
            </a:pPr>
            <a:r>
              <a:rPr lang="en-US" dirty="0"/>
              <a:t>	</a:t>
            </a:r>
            <a:r>
              <a:rPr lang="en-US" dirty="0" smtClean="0"/>
              <a:t>- Clothes</a:t>
            </a:r>
          </a:p>
          <a:p>
            <a:pPr marL="0" indent="0">
              <a:buNone/>
            </a:pPr>
            <a:r>
              <a:rPr lang="en-US" dirty="0" smtClean="0">
                <a:hlinkClick r:id="rId2"/>
              </a:rPr>
              <a:t>http://www.myvideo.de/watch/6870143/Drake_Successful_feat_Trey_Songz_Official_Video</a:t>
            </a:r>
            <a:endParaRPr lang="en-US" dirty="0"/>
          </a:p>
        </p:txBody>
      </p:sp>
    </p:spTree>
    <p:extLst>
      <p:ext uri="{BB962C8B-B14F-4D97-AF65-F5344CB8AC3E}">
        <p14:creationId xmlns:p14="http://schemas.microsoft.com/office/powerpoint/2010/main" val="16154295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Michael Jackson – Man in the mirror</a:t>
            </a:r>
            <a:endParaRPr lang="en-US" dirty="0"/>
          </a:p>
        </p:txBody>
      </p:sp>
      <p:sp>
        <p:nvSpPr>
          <p:cNvPr id="3" name="Content Placeholder 2"/>
          <p:cNvSpPr>
            <a:spLocks noGrp="1"/>
          </p:cNvSpPr>
          <p:nvPr>
            <p:ph idx="1"/>
          </p:nvPr>
        </p:nvSpPr>
        <p:spPr>
          <a:xfrm>
            <a:off x="609600" y="1600200"/>
            <a:ext cx="7924800" cy="4114800"/>
          </a:xfrm>
          <a:prstGeom prst="rect">
            <a:avLst/>
          </a:prstGeom>
        </p:spPr>
        <p:txBody>
          <a:bodyPr/>
          <a:lstStyle/>
          <a:p>
            <a:r>
              <a:rPr lang="en-US" dirty="0" smtClean="0"/>
              <a:t>Michael is taking it upon himself to make a change in the world by changing himself.</a:t>
            </a:r>
          </a:p>
          <a:p>
            <a:r>
              <a:rPr lang="en-US" dirty="0"/>
              <a:t>http://</a:t>
            </a:r>
            <a:r>
              <a:rPr lang="en-US" dirty="0">
                <a:hlinkClick r:id="rId2"/>
              </a:rPr>
              <a:t>www.dailymotion.com/video/x1on7b_michael-jackson-man-in-the-mirror_music</a:t>
            </a:r>
            <a:endParaRPr lang="en-US" dirty="0"/>
          </a:p>
        </p:txBody>
      </p:sp>
    </p:spTree>
    <p:extLst>
      <p:ext uri="{BB962C8B-B14F-4D97-AF65-F5344CB8AC3E}">
        <p14:creationId xmlns:p14="http://schemas.microsoft.com/office/powerpoint/2010/main" val="21529803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Notorious BIG – Mo’ money Mo’ prollems’</a:t>
            </a:r>
            <a:endParaRPr lang="en-US" dirty="0"/>
          </a:p>
        </p:txBody>
      </p:sp>
      <p:sp>
        <p:nvSpPr>
          <p:cNvPr id="3" name="Content Placeholder 2"/>
          <p:cNvSpPr>
            <a:spLocks noGrp="1"/>
          </p:cNvSpPr>
          <p:nvPr>
            <p:ph idx="1"/>
          </p:nvPr>
        </p:nvSpPr>
        <p:spPr>
          <a:xfrm>
            <a:off x="609600" y="1600200"/>
            <a:ext cx="7924800" cy="4114800"/>
          </a:xfrm>
          <a:prstGeom prst="rect">
            <a:avLst/>
          </a:prstGeom>
        </p:spPr>
        <p:txBody>
          <a:bodyPr/>
          <a:lstStyle/>
          <a:p>
            <a:r>
              <a:rPr lang="en-US" dirty="0" smtClean="0"/>
              <a:t>This song is about simply getting famous and making tons of money.</a:t>
            </a:r>
          </a:p>
          <a:p>
            <a:r>
              <a:rPr lang="en-US" dirty="0" smtClean="0"/>
              <a:t> the artists in the song want their </a:t>
            </a:r>
            <a:r>
              <a:rPr lang="en-US" dirty="0" smtClean="0"/>
              <a:t>presence </a:t>
            </a:r>
            <a:r>
              <a:rPr lang="en-US" dirty="0" smtClean="0"/>
              <a:t>to be publicly known.</a:t>
            </a:r>
            <a:r>
              <a:rPr lang="en-US" dirty="0"/>
              <a:t> </a:t>
            </a:r>
            <a:endParaRPr lang="en-US" dirty="0" smtClean="0"/>
          </a:p>
          <a:p>
            <a:pPr marL="0" indent="0">
              <a:buNone/>
            </a:pPr>
            <a:r>
              <a:rPr lang="en-US" dirty="0"/>
              <a:t>	</a:t>
            </a:r>
            <a:r>
              <a:rPr lang="en-US" dirty="0" smtClean="0"/>
              <a:t>“</a:t>
            </a:r>
            <a:r>
              <a:rPr lang="en-US" dirty="0" smtClean="0"/>
              <a:t>can’t </a:t>
            </a:r>
            <a:r>
              <a:rPr lang="en-US" dirty="0"/>
              <a:t>stop till I see my name on a blimp</a:t>
            </a:r>
            <a:r>
              <a:rPr lang="en-US" dirty="0" smtClean="0"/>
              <a:t>”</a:t>
            </a:r>
          </a:p>
          <a:p>
            <a:pPr marL="0" indent="0">
              <a:buNone/>
            </a:pPr>
            <a:r>
              <a:rPr lang="en-US" dirty="0"/>
              <a:t>http://</a:t>
            </a:r>
            <a:r>
              <a:rPr lang="en-US" dirty="0">
                <a:hlinkClick r:id="rId2"/>
              </a:rPr>
              <a:t>www.dailymotion.com/video/x1xdq0_notorious-big-mo-money-mo-problem_music</a:t>
            </a:r>
            <a:endParaRPr lang="en-US" dirty="0"/>
          </a:p>
          <a:p>
            <a:endParaRPr lang="en-US" dirty="0" smtClean="0"/>
          </a:p>
          <a:p>
            <a:endParaRPr lang="en-US" dirty="0"/>
          </a:p>
        </p:txBody>
      </p:sp>
    </p:spTree>
    <p:extLst>
      <p:ext uri="{BB962C8B-B14F-4D97-AF65-F5344CB8AC3E}">
        <p14:creationId xmlns:p14="http://schemas.microsoft.com/office/powerpoint/2010/main" val="252571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Affirmation</a:t>
            </a:r>
            <a:endParaRPr lang="en-US" dirty="0"/>
          </a:p>
        </p:txBody>
      </p:sp>
      <p:sp>
        <p:nvSpPr>
          <p:cNvPr id="3" name="Content Placeholder 2"/>
          <p:cNvSpPr>
            <a:spLocks noGrp="1"/>
          </p:cNvSpPr>
          <p:nvPr>
            <p:ph idx="1"/>
          </p:nvPr>
        </p:nvSpPr>
        <p:spPr/>
        <p:txBody>
          <a:bodyPr/>
          <a:lstStyle/>
          <a:p>
            <a:r>
              <a:rPr lang="en-US" dirty="0" smtClean="0"/>
              <a:t>Through hard work, whether it be military person’s fighting for freedom, or the average American hoping to go from “rags to riches”, the “American Dreams” that are held can be achieved.  </a:t>
            </a:r>
          </a:p>
          <a:p>
            <a:r>
              <a:rPr lang="en-US" dirty="0" smtClean="0"/>
              <a:t>No dreams can be achieved by just sitting back, waiting for change to happen. </a:t>
            </a:r>
            <a:endParaRPr lang="en-US" dirty="0"/>
          </a:p>
        </p:txBody>
      </p:sp>
    </p:spTree>
    <p:extLst>
      <p:ext uri="{BB962C8B-B14F-4D97-AF65-F5344CB8AC3E}">
        <p14:creationId xmlns:p14="http://schemas.microsoft.com/office/powerpoint/2010/main" val="2934281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Dreams a Reality</a:t>
            </a:r>
            <a:endParaRPr lang="en-US" dirty="0"/>
          </a:p>
        </p:txBody>
      </p:sp>
      <p:sp>
        <p:nvSpPr>
          <p:cNvPr id="3" name="Content Placeholder 2"/>
          <p:cNvSpPr>
            <a:spLocks noGrp="1"/>
          </p:cNvSpPr>
          <p:nvPr>
            <p:ph idx="1"/>
          </p:nvPr>
        </p:nvSpPr>
        <p:spPr/>
        <p:txBody>
          <a:bodyPr/>
          <a:lstStyle/>
          <a:p>
            <a:r>
              <a:rPr lang="en-US" dirty="0" smtClean="0"/>
              <a:t>Military personnel help keep the “American Dream” of security and peace alive everyday.</a:t>
            </a:r>
          </a:p>
          <a:p>
            <a:r>
              <a:rPr lang="en-US" dirty="0" smtClean="0"/>
              <a:t>Through a quality education, hard work and determination, the “American Dream” of success can come true.</a:t>
            </a:r>
            <a:endParaRPr lang="en-US" dirty="0"/>
          </a:p>
        </p:txBody>
      </p:sp>
    </p:spTree>
    <p:extLst>
      <p:ext uri="{BB962C8B-B14F-4D97-AF65-F5344CB8AC3E}">
        <p14:creationId xmlns:p14="http://schemas.microsoft.com/office/powerpoint/2010/main" val="1883558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hlinkClick r:id="rId2"/>
              </a:rPr>
              <a:t>http://www.Iwvpa.net</a:t>
            </a:r>
            <a:endParaRPr lang="en-US" dirty="0" smtClean="0"/>
          </a:p>
          <a:p>
            <a:r>
              <a:rPr lang="en-US" dirty="0" smtClean="0">
                <a:hlinkClick r:id="rId3"/>
              </a:rPr>
              <a:t>http://www.youtube.com</a:t>
            </a:r>
            <a:endParaRPr lang="en-US" dirty="0" smtClean="0"/>
          </a:p>
          <a:p>
            <a:r>
              <a:rPr lang="en-US" dirty="0" smtClean="0">
                <a:hlinkClick r:id="rId4"/>
              </a:rPr>
              <a:t>http://www.dailymotion.com</a:t>
            </a:r>
            <a:endParaRPr lang="en-US" dirty="0" smtClean="0"/>
          </a:p>
          <a:p>
            <a:r>
              <a:rPr lang="en-US" dirty="0" smtClean="0">
                <a:hlinkClick r:id="rId5"/>
              </a:rPr>
              <a:t>http://www.myvideo.de</a:t>
            </a:r>
            <a:endParaRPr lang="en-US" dirty="0" smtClean="0"/>
          </a:p>
          <a:p>
            <a:endParaRPr lang="en-US" dirty="0"/>
          </a:p>
        </p:txBody>
      </p:sp>
    </p:spTree>
    <p:extLst>
      <p:ext uri="{BB962C8B-B14F-4D97-AF65-F5344CB8AC3E}">
        <p14:creationId xmlns:p14="http://schemas.microsoft.com/office/powerpoint/2010/main" val="3915396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 Statement</a:t>
            </a:r>
            <a:endParaRPr lang="en-US" dirty="0"/>
          </a:p>
        </p:txBody>
      </p:sp>
      <p:sp>
        <p:nvSpPr>
          <p:cNvPr id="3" name="Content Placeholder 2"/>
          <p:cNvSpPr>
            <a:spLocks noGrp="1"/>
          </p:cNvSpPr>
          <p:nvPr>
            <p:ph idx="1"/>
          </p:nvPr>
        </p:nvSpPr>
        <p:spPr/>
        <p:txBody>
          <a:bodyPr/>
          <a:lstStyle/>
          <a:p>
            <a:r>
              <a:rPr lang="en-US" dirty="0" smtClean="0"/>
              <a:t>The concept of the “American Dream” has changed over time. Equality has opened up the doors for all American’s to pursue their individual dreams, including quality education and career choice.  A quality education will provide financial security.   </a:t>
            </a:r>
            <a:endParaRPr lang="en-US" dirty="0"/>
          </a:p>
        </p:txBody>
      </p:sp>
    </p:spTree>
    <p:extLst>
      <p:ext uri="{BB962C8B-B14F-4D97-AF65-F5344CB8AC3E}">
        <p14:creationId xmlns:p14="http://schemas.microsoft.com/office/powerpoint/2010/main" val="863993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“Poet”…Adriana</a:t>
            </a:r>
            <a:endParaRPr lang="en-US" dirty="0"/>
          </a:p>
        </p:txBody>
      </p:sp>
      <p:sp>
        <p:nvSpPr>
          <p:cNvPr id="3" name="Content Placeholder 2"/>
          <p:cNvSpPr>
            <a:spLocks noGrp="1"/>
          </p:cNvSpPr>
          <p:nvPr>
            <p:ph idx="1"/>
          </p:nvPr>
        </p:nvSpPr>
        <p:spPr/>
        <p:txBody>
          <a:bodyPr/>
          <a:lstStyle/>
          <a:p>
            <a:r>
              <a:rPr lang="en-US" dirty="0" smtClean="0"/>
              <a:t>The following poem depicts my personal “American Dream”, that there is freedom all over the world.  The poem  was written by an American soldier, Sergeant Aaron M. Gilbert and explains how  the marines (and other military) fight everyday to protect the freedoms that we enjoy in America.  </a:t>
            </a:r>
            <a:endParaRPr lang="en-US" dirty="0"/>
          </a:p>
        </p:txBody>
      </p:sp>
    </p:spTree>
    <p:extLst>
      <p:ext uri="{BB962C8B-B14F-4D97-AF65-F5344CB8AC3E}">
        <p14:creationId xmlns:p14="http://schemas.microsoft.com/office/powerpoint/2010/main" val="3652937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b="1" dirty="0" smtClean="0"/>
              <a:t>THE AMERICAN DREAM</a:t>
            </a:r>
            <a:br>
              <a:rPr lang="en-US" b="1" dirty="0" smtClean="0"/>
            </a:br>
            <a:r>
              <a:rPr lang="en-US" b="1" dirty="0" smtClean="0"/>
              <a:t>By: Sergeant Aaron M. Gilbert</a:t>
            </a:r>
            <a:br>
              <a:rPr lang="en-US" b="1" dirty="0" smtClean="0"/>
            </a:br>
            <a:endParaRPr lang="en-US" dirty="0"/>
          </a:p>
        </p:txBody>
      </p:sp>
      <p:sp>
        <p:nvSpPr>
          <p:cNvPr id="3" name="Content Placeholder 2"/>
          <p:cNvSpPr>
            <a:spLocks noGrp="1"/>
          </p:cNvSpPr>
          <p:nvPr>
            <p:ph sz="half" idx="1"/>
          </p:nvPr>
        </p:nvSpPr>
        <p:spPr>
          <a:xfrm>
            <a:off x="2209800" y="1524000"/>
            <a:ext cx="4724400" cy="4953000"/>
          </a:xfrm>
        </p:spPr>
        <p:txBody>
          <a:bodyPr>
            <a:normAutofit fontScale="77500" lnSpcReduction="20000"/>
          </a:bodyPr>
          <a:lstStyle/>
          <a:p>
            <a:pPr marL="0" indent="0" algn="ctr">
              <a:buNone/>
            </a:pPr>
            <a:r>
              <a:rPr lang="en-US" dirty="0" smtClean="0"/>
              <a:t>Through all the fires,</a:t>
            </a:r>
          </a:p>
          <a:p>
            <a:pPr marL="0" indent="0" algn="ctr">
              <a:buNone/>
            </a:pPr>
            <a:r>
              <a:rPr lang="en-US" dirty="0" smtClean="0"/>
              <a:t>Through all the pain,</a:t>
            </a:r>
          </a:p>
          <a:p>
            <a:pPr marL="0" indent="0" algn="ctr">
              <a:buNone/>
            </a:pPr>
            <a:r>
              <a:rPr lang="en-US" dirty="0" smtClean="0"/>
              <a:t>The Marines stand tall,</a:t>
            </a:r>
          </a:p>
          <a:p>
            <a:pPr marL="0" indent="0" algn="ctr">
              <a:buNone/>
            </a:pPr>
            <a:r>
              <a:rPr lang="en-US" dirty="0" smtClean="0"/>
              <a:t>To fight once again. </a:t>
            </a:r>
          </a:p>
          <a:p>
            <a:pPr marL="0" indent="0" algn="ctr">
              <a:buNone/>
            </a:pPr>
            <a:endParaRPr lang="en-US" dirty="0" smtClean="0"/>
          </a:p>
          <a:p>
            <a:pPr marL="0" indent="0" algn="ctr">
              <a:buNone/>
            </a:pPr>
            <a:r>
              <a:rPr lang="en-US" dirty="0" smtClean="0"/>
              <a:t>Always on call,</a:t>
            </a:r>
          </a:p>
          <a:p>
            <a:pPr marL="0" indent="0" algn="ctr">
              <a:buNone/>
            </a:pPr>
            <a:r>
              <a:rPr lang="en-US" dirty="0" smtClean="0"/>
              <a:t>The Presidents own.</a:t>
            </a:r>
          </a:p>
          <a:p>
            <a:pPr marL="0" indent="0" algn="ctr">
              <a:buNone/>
            </a:pPr>
            <a:r>
              <a:rPr lang="en-US" dirty="0" smtClean="0"/>
              <a:t>Always fighting,</a:t>
            </a:r>
          </a:p>
          <a:p>
            <a:pPr marL="0" indent="0" algn="ctr">
              <a:buNone/>
            </a:pPr>
            <a:r>
              <a:rPr lang="en-US" dirty="0" smtClean="0"/>
              <a:t>To protect our home.</a:t>
            </a:r>
          </a:p>
          <a:p>
            <a:pPr marL="0" indent="0" algn="ctr">
              <a:buNone/>
            </a:pPr>
            <a:endParaRPr lang="en-US" dirty="0" smtClean="0"/>
          </a:p>
          <a:p>
            <a:pPr marL="0" indent="0" algn="ctr">
              <a:buNone/>
            </a:pPr>
            <a:r>
              <a:rPr lang="en-US" dirty="0" smtClean="0"/>
              <a:t>My life for our freedom,</a:t>
            </a:r>
          </a:p>
          <a:p>
            <a:pPr marL="0" indent="0" algn="ctr">
              <a:buNone/>
            </a:pPr>
            <a:r>
              <a:rPr lang="en-US" dirty="0" smtClean="0"/>
              <a:t>My freedom to you,</a:t>
            </a:r>
          </a:p>
          <a:p>
            <a:pPr marL="0" indent="0" algn="ctr">
              <a:buNone/>
            </a:pPr>
            <a:r>
              <a:rPr lang="en-US" dirty="0" smtClean="0"/>
              <a:t>These are gifts that we give,</a:t>
            </a:r>
          </a:p>
          <a:p>
            <a:pPr marL="0" indent="0" algn="ctr">
              <a:buNone/>
            </a:pPr>
            <a:r>
              <a:rPr lang="en-US" dirty="0" smtClean="0"/>
              <a:t>For the Red White and Blue</a:t>
            </a:r>
            <a:endParaRPr lang="en-US" dirty="0"/>
          </a:p>
        </p:txBody>
      </p:sp>
    </p:spTree>
    <p:extLst>
      <p:ext uri="{BB962C8B-B14F-4D97-AF65-F5344CB8AC3E}">
        <p14:creationId xmlns:p14="http://schemas.microsoft.com/office/powerpoint/2010/main" val="1146473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57200"/>
            <a:ext cx="4038600" cy="6019800"/>
          </a:xfrm>
        </p:spPr>
        <p:txBody>
          <a:bodyPr>
            <a:normAutofit fontScale="77500" lnSpcReduction="20000"/>
          </a:bodyPr>
          <a:lstStyle/>
          <a:p>
            <a:pPr marL="0" indent="0" algn="ctr">
              <a:buNone/>
            </a:pPr>
            <a:r>
              <a:rPr lang="en-US" dirty="0" smtClean="0"/>
              <a:t>We die for you,</a:t>
            </a:r>
          </a:p>
          <a:p>
            <a:pPr marL="0" indent="0" algn="ctr">
              <a:buNone/>
            </a:pPr>
            <a:r>
              <a:rPr lang="en-US" dirty="0" smtClean="0"/>
              <a:t>We die for them,</a:t>
            </a:r>
          </a:p>
          <a:p>
            <a:pPr marL="0" indent="0" algn="ctr">
              <a:buNone/>
            </a:pPr>
            <a:r>
              <a:rPr lang="en-US" dirty="0" smtClean="0"/>
              <a:t>We do not complain,</a:t>
            </a:r>
          </a:p>
          <a:p>
            <a:pPr marL="0" indent="0" algn="ctr">
              <a:buNone/>
            </a:pPr>
            <a:r>
              <a:rPr lang="en-US" dirty="0" smtClean="0"/>
              <a:t>About where or when. </a:t>
            </a:r>
          </a:p>
          <a:p>
            <a:pPr marL="0" indent="0" algn="ctr">
              <a:buNone/>
            </a:pPr>
            <a:endParaRPr lang="en-US" dirty="0" smtClean="0"/>
          </a:p>
          <a:p>
            <a:pPr marL="0" indent="0" algn="ctr">
              <a:buNone/>
            </a:pPr>
            <a:r>
              <a:rPr lang="en-US" dirty="0" smtClean="0"/>
              <a:t>For this is our job,</a:t>
            </a:r>
          </a:p>
          <a:p>
            <a:pPr marL="0" indent="0" algn="ctr">
              <a:buNone/>
            </a:pPr>
            <a:r>
              <a:rPr lang="en-US" dirty="0" smtClean="0"/>
              <a:t>To fight around the world</a:t>
            </a:r>
          </a:p>
          <a:p>
            <a:pPr marL="0" indent="0" algn="ctr">
              <a:buNone/>
            </a:pPr>
            <a:r>
              <a:rPr lang="en-US" dirty="0" smtClean="0"/>
              <a:t>And give the gift of our freedom</a:t>
            </a:r>
          </a:p>
          <a:p>
            <a:pPr marL="0" indent="0" algn="ctr">
              <a:buNone/>
            </a:pPr>
            <a:r>
              <a:rPr lang="en-US" dirty="0" smtClean="0"/>
              <a:t>To every boy and every girl.</a:t>
            </a:r>
          </a:p>
          <a:p>
            <a:pPr marL="0" indent="0" algn="ctr">
              <a:buNone/>
            </a:pPr>
            <a:endParaRPr lang="en-US" dirty="0" smtClean="0"/>
          </a:p>
          <a:p>
            <a:pPr marL="0" indent="0" algn="ctr">
              <a:buNone/>
            </a:pPr>
            <a:r>
              <a:rPr lang="en-US" dirty="0" smtClean="0"/>
              <a:t>And yes peaceful solutions,</a:t>
            </a:r>
          </a:p>
          <a:p>
            <a:pPr marL="0" indent="0" algn="ctr">
              <a:buNone/>
            </a:pPr>
            <a:r>
              <a:rPr lang="en-US" dirty="0" smtClean="0"/>
              <a:t>Can not always be found,</a:t>
            </a:r>
          </a:p>
          <a:p>
            <a:pPr marL="0" indent="0" algn="ctr">
              <a:buNone/>
            </a:pPr>
            <a:r>
              <a:rPr lang="en-US" dirty="0" smtClean="0"/>
              <a:t>To free a trapped people,</a:t>
            </a:r>
          </a:p>
          <a:p>
            <a:pPr marL="0" indent="0" algn="ctr">
              <a:buNone/>
            </a:pPr>
            <a:r>
              <a:rPr lang="en-US" dirty="0" smtClean="0"/>
              <a:t>From the terror around. </a:t>
            </a:r>
          </a:p>
          <a:p>
            <a:pPr marL="0" indent="0">
              <a:buNone/>
            </a:pPr>
            <a:endParaRPr lang="en-US" dirty="0" smtClean="0"/>
          </a:p>
          <a:p>
            <a:pPr marL="0" indent="0">
              <a:buNone/>
            </a:pPr>
            <a:endParaRPr lang="en-US" dirty="0"/>
          </a:p>
        </p:txBody>
      </p:sp>
      <p:sp>
        <p:nvSpPr>
          <p:cNvPr id="4" name="Content Placeholder 3"/>
          <p:cNvSpPr>
            <a:spLocks noGrp="1"/>
          </p:cNvSpPr>
          <p:nvPr>
            <p:ph sz="half" idx="2"/>
          </p:nvPr>
        </p:nvSpPr>
        <p:spPr>
          <a:xfrm>
            <a:off x="4648200" y="457200"/>
            <a:ext cx="4038600" cy="5668963"/>
          </a:xfrm>
        </p:spPr>
        <p:txBody>
          <a:bodyPr>
            <a:normAutofit fontScale="77500" lnSpcReduction="20000"/>
          </a:bodyPr>
          <a:lstStyle/>
          <a:p>
            <a:pPr marL="0" indent="0" algn="ctr">
              <a:buNone/>
            </a:pPr>
            <a:r>
              <a:rPr lang="en-US" dirty="0" smtClean="0"/>
              <a:t>So we fought in this war,</a:t>
            </a:r>
          </a:p>
          <a:p>
            <a:pPr marL="0" indent="0" algn="ctr">
              <a:buNone/>
            </a:pPr>
            <a:r>
              <a:rPr lang="en-US" dirty="0" smtClean="0"/>
              <a:t>With resolve in our hearts,</a:t>
            </a:r>
          </a:p>
          <a:p>
            <a:pPr marL="0" indent="0" algn="ctr">
              <a:buNone/>
            </a:pPr>
            <a:r>
              <a:rPr lang="en-US" dirty="0" smtClean="0"/>
              <a:t>To help Iraq's people</a:t>
            </a:r>
          </a:p>
          <a:p>
            <a:pPr marL="0" indent="0" algn="ctr">
              <a:buNone/>
            </a:pPr>
            <a:r>
              <a:rPr lang="en-US" dirty="0" smtClean="0"/>
              <a:t>Have a new and free start. </a:t>
            </a:r>
          </a:p>
          <a:p>
            <a:pPr marL="0" indent="0" algn="ctr">
              <a:buNone/>
            </a:pPr>
            <a:endParaRPr lang="en-US" dirty="0" smtClean="0"/>
          </a:p>
          <a:p>
            <a:pPr marL="0" indent="0" algn="ctr">
              <a:buNone/>
            </a:pPr>
            <a:r>
              <a:rPr lang="en-US" dirty="0" smtClean="0"/>
              <a:t>So speak of your "Peace,"</a:t>
            </a:r>
          </a:p>
          <a:p>
            <a:pPr marL="0" indent="0" algn="ctr">
              <a:buNone/>
            </a:pPr>
            <a:r>
              <a:rPr lang="en-US" dirty="0" smtClean="0"/>
              <a:t>And how war is so wrong,</a:t>
            </a:r>
          </a:p>
          <a:p>
            <a:pPr marL="0" indent="0" algn="ctr">
              <a:buNone/>
            </a:pPr>
            <a:r>
              <a:rPr lang="en-US" dirty="0" smtClean="0"/>
              <a:t>But shut your face when we're called</a:t>
            </a:r>
          </a:p>
          <a:p>
            <a:pPr marL="0" indent="0" algn="ctr">
              <a:buNone/>
            </a:pPr>
            <a:r>
              <a:rPr lang="en-US" dirty="0" smtClean="0"/>
              <a:t>To give out the freedom we've won. </a:t>
            </a:r>
          </a:p>
          <a:p>
            <a:pPr marL="0" indent="0" algn="ctr">
              <a:buNone/>
            </a:pPr>
            <a:endParaRPr lang="en-US" dirty="0" smtClean="0"/>
          </a:p>
          <a:p>
            <a:pPr marL="0" indent="0" algn="ctr">
              <a:buNone/>
            </a:pPr>
            <a:r>
              <a:rPr lang="en-US" dirty="0" smtClean="0"/>
              <a:t>For you did not fight,</a:t>
            </a:r>
          </a:p>
          <a:p>
            <a:pPr marL="0" indent="0" algn="ctr">
              <a:buNone/>
            </a:pPr>
            <a:r>
              <a:rPr lang="en-US" dirty="0" smtClean="0"/>
              <a:t>And you did not bleed.</a:t>
            </a:r>
          </a:p>
          <a:p>
            <a:pPr marL="0" indent="0" algn="ctr">
              <a:buNone/>
            </a:pPr>
            <a:r>
              <a:rPr lang="en-US" dirty="0" smtClean="0"/>
              <a:t>And you did not die,</a:t>
            </a:r>
          </a:p>
          <a:p>
            <a:pPr marL="0" indent="0" algn="ctr">
              <a:buNone/>
            </a:pPr>
            <a:r>
              <a:rPr lang="en-US" dirty="0" smtClean="0"/>
              <a:t>For the American dream</a:t>
            </a:r>
            <a:endParaRPr lang="en-US" dirty="0"/>
          </a:p>
        </p:txBody>
      </p:sp>
    </p:spTree>
    <p:extLst>
      <p:ext uri="{BB962C8B-B14F-4D97-AF65-F5344CB8AC3E}">
        <p14:creationId xmlns:p14="http://schemas.microsoft.com/office/powerpoint/2010/main" val="3901877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“Producer”…Ricardo</a:t>
            </a:r>
            <a:endParaRPr lang="en-US" dirty="0"/>
          </a:p>
        </p:txBody>
      </p:sp>
      <p:sp>
        <p:nvSpPr>
          <p:cNvPr id="5" name="TextBox 4"/>
          <p:cNvSpPr txBox="1"/>
          <p:nvPr/>
        </p:nvSpPr>
        <p:spPr>
          <a:xfrm>
            <a:off x="1143001" y="1905000"/>
            <a:ext cx="7467600" cy="2308324"/>
          </a:xfrm>
          <a:prstGeom prst="rect">
            <a:avLst/>
          </a:prstGeom>
          <a:noFill/>
        </p:spPr>
        <p:txBody>
          <a:bodyPr wrap="square" rtlCol="0">
            <a:spAutoFit/>
          </a:bodyPr>
          <a:lstStyle/>
          <a:p>
            <a:r>
              <a:rPr lang="en-US" sz="3600" dirty="0" smtClean="0"/>
              <a:t>The 2 films I chose truly depict the “rags to riches” dream that many Americans have.  With hard work and dedication, a better life can be made.</a:t>
            </a:r>
            <a:endParaRPr lang="en-US" sz="3600" dirty="0"/>
          </a:p>
        </p:txBody>
      </p:sp>
    </p:spTree>
    <p:extLst>
      <p:ext uri="{BB962C8B-B14F-4D97-AF65-F5344CB8AC3E}">
        <p14:creationId xmlns:p14="http://schemas.microsoft.com/office/powerpoint/2010/main" val="1005105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Pursuit of </a:t>
            </a:r>
            <a:r>
              <a:rPr lang="en-US" dirty="0" err="1" smtClean="0"/>
              <a:t>happyness</a:t>
            </a:r>
            <a:r>
              <a:rPr lang="en-US" dirty="0" smtClean="0"/>
              <a:t> </a:t>
            </a:r>
            <a:endParaRPr lang="en-US" dirty="0"/>
          </a:p>
        </p:txBody>
      </p:sp>
      <p:sp>
        <p:nvSpPr>
          <p:cNvPr id="3" name="Content Placeholder 2"/>
          <p:cNvSpPr>
            <a:spLocks noGrp="1"/>
          </p:cNvSpPr>
          <p:nvPr>
            <p:ph idx="1"/>
          </p:nvPr>
        </p:nvSpPr>
        <p:spPr>
          <a:xfrm>
            <a:off x="609600" y="1600200"/>
            <a:ext cx="7924800" cy="4114800"/>
          </a:xfrm>
          <a:prstGeom prst="rect">
            <a:avLst/>
          </a:prstGeom>
        </p:spPr>
        <p:txBody>
          <a:bodyPr/>
          <a:lstStyle/>
          <a:p>
            <a:endParaRPr lang="en-US" dirty="0" smtClean="0"/>
          </a:p>
          <a:p>
            <a:endParaRPr lang="en-US" dirty="0"/>
          </a:p>
          <a:p>
            <a:r>
              <a:rPr lang="en-US" dirty="0" smtClean="0"/>
              <a:t>2006 </a:t>
            </a:r>
            <a:r>
              <a:rPr lang="en-US" dirty="0"/>
              <a:t>American biographical </a:t>
            </a:r>
            <a:r>
              <a:rPr lang="en-US" dirty="0" smtClean="0"/>
              <a:t>drama</a:t>
            </a:r>
          </a:p>
          <a:p>
            <a:r>
              <a:rPr lang="en-US" dirty="0" smtClean="0"/>
              <a:t>film </a:t>
            </a:r>
            <a:r>
              <a:rPr lang="en-US" dirty="0"/>
              <a:t>directed by Gabriele </a:t>
            </a:r>
            <a:r>
              <a:rPr lang="en-US" dirty="0" err="1"/>
              <a:t>Muccino</a:t>
            </a:r>
            <a:r>
              <a:rPr lang="en-US" dirty="0"/>
              <a:t> and based on the life of Chris Gardner. The film stars Will Smith as Gardner, an on-and-off-homeless salesman-turned stockbroker.</a:t>
            </a:r>
          </a:p>
          <a:p>
            <a:r>
              <a:rPr lang="en-US" u="sng" dirty="0">
                <a:hlinkClick r:id="rId2"/>
              </a:rPr>
              <a:t>http://www.youtube.com/watch?v=_xcZTtlGweQ</a:t>
            </a:r>
            <a:endParaRPr lang="en-US" dirty="0"/>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228600"/>
            <a:ext cx="2095500" cy="311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3297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Rocky</a:t>
            </a:r>
            <a:endParaRPr lang="en-US" dirty="0"/>
          </a:p>
        </p:txBody>
      </p:sp>
      <p:sp>
        <p:nvSpPr>
          <p:cNvPr id="3" name="Content Placeholder 2"/>
          <p:cNvSpPr>
            <a:spLocks noGrp="1"/>
          </p:cNvSpPr>
          <p:nvPr>
            <p:ph idx="1"/>
          </p:nvPr>
        </p:nvSpPr>
        <p:spPr>
          <a:xfrm>
            <a:off x="609600" y="1600200"/>
            <a:ext cx="7924800" cy="4114800"/>
          </a:xfrm>
          <a:prstGeom prst="rect">
            <a:avLst/>
          </a:prstGeom>
        </p:spPr>
        <p:txBody>
          <a:bodyPr>
            <a:normAutofit fontScale="92500" lnSpcReduction="20000"/>
          </a:bodyPr>
          <a:lstStyle/>
          <a:p>
            <a:endParaRPr lang="en-US" sz="2000" dirty="0" smtClean="0"/>
          </a:p>
          <a:p>
            <a:endParaRPr lang="en-US" sz="2000" dirty="0"/>
          </a:p>
          <a:p>
            <a:endParaRPr lang="en-US" sz="2000" dirty="0" smtClean="0"/>
          </a:p>
          <a:p>
            <a:endParaRPr lang="en-US" sz="2000" dirty="0" smtClean="0"/>
          </a:p>
          <a:p>
            <a:r>
              <a:rPr lang="en-US" sz="2000" dirty="0" smtClean="0"/>
              <a:t>Rocky </a:t>
            </a:r>
            <a:r>
              <a:rPr lang="en-US" sz="2000" dirty="0"/>
              <a:t>is a 1976 American sports drama film directed by John G. </a:t>
            </a:r>
            <a:r>
              <a:rPr lang="en-US" sz="2000" dirty="0" err="1"/>
              <a:t>Avildsen</a:t>
            </a:r>
            <a:r>
              <a:rPr lang="en-US" sz="2000" dirty="0"/>
              <a:t>, and written by and starring Sylvester Stallone. It tells the rags to riches American Dream story of Rocky Balboa, an uneducated but kind-hearted debt collector for a loan shark in the city of Philadelphia, Pennsylvania. Rocky starts out as a club fighter who gets a shot at the world heavyweight championship when the scheduled contender breaks his hand. The film also stars Talia Shire as Adrian, Burt Young as Adrian's brother </a:t>
            </a:r>
            <a:r>
              <a:rPr lang="en-US" sz="2000" dirty="0" err="1"/>
              <a:t>Paulie</a:t>
            </a:r>
            <a:r>
              <a:rPr lang="en-US" sz="2000" dirty="0"/>
              <a:t>, Burgess Meredith as Rocky's trainer </a:t>
            </a:r>
            <a:r>
              <a:rPr lang="en-US" sz="2000" dirty="0" smtClean="0"/>
              <a:t>Mickey </a:t>
            </a:r>
            <a:r>
              <a:rPr lang="en-US" sz="2000" dirty="0" err="1"/>
              <a:t>Goldmill</a:t>
            </a:r>
            <a:r>
              <a:rPr lang="en-US" sz="2000" dirty="0"/>
              <a:t>, and Carl Weathers as the champion, Apollo </a:t>
            </a:r>
            <a:r>
              <a:rPr lang="en-US" sz="2000" dirty="0" smtClean="0"/>
              <a:t>Creed</a:t>
            </a:r>
          </a:p>
          <a:p>
            <a:r>
              <a:rPr lang="en-US" sz="2000" u="sng" dirty="0">
                <a:hlinkClick r:id="rId2"/>
              </a:rPr>
              <a:t>http://www.youtube.com/watch?v=cWoE0KqUznQ</a:t>
            </a:r>
            <a:endParaRPr lang="en-US" sz="2000" dirty="0"/>
          </a:p>
          <a:p>
            <a:endParaRPr lang="en-US" sz="20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76200"/>
            <a:ext cx="1943100" cy="2870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6877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“Musician”…Jensen</a:t>
            </a:r>
            <a:endParaRPr lang="en-US" dirty="0"/>
          </a:p>
        </p:txBody>
      </p:sp>
      <p:sp>
        <p:nvSpPr>
          <p:cNvPr id="3" name="TextBox 2"/>
          <p:cNvSpPr txBox="1"/>
          <p:nvPr/>
        </p:nvSpPr>
        <p:spPr>
          <a:xfrm>
            <a:off x="1143000" y="1905000"/>
            <a:ext cx="6934200" cy="2308324"/>
          </a:xfrm>
          <a:prstGeom prst="rect">
            <a:avLst/>
          </a:prstGeom>
          <a:noFill/>
        </p:spPr>
        <p:txBody>
          <a:bodyPr wrap="square" rtlCol="0">
            <a:spAutoFit/>
          </a:bodyPr>
          <a:lstStyle/>
          <a:p>
            <a:r>
              <a:rPr lang="en-US" sz="3600" dirty="0" smtClean="0"/>
              <a:t>The three songs I chose represent some different “American Dreams”, such as having success, becoming famous, and making tons of money.</a:t>
            </a:r>
            <a:endParaRPr lang="en-US" sz="3600" dirty="0"/>
          </a:p>
        </p:txBody>
      </p:sp>
    </p:spTree>
    <p:extLst>
      <p:ext uri="{BB962C8B-B14F-4D97-AF65-F5344CB8AC3E}">
        <p14:creationId xmlns:p14="http://schemas.microsoft.com/office/powerpoint/2010/main" val="28438507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50</TotalTime>
  <Words>751</Words>
  <Application>Microsoft Office PowerPoint</Application>
  <PresentationFormat>On-screen Show (4:3)</PresentationFormat>
  <Paragraphs>92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Apothecary</vt:lpstr>
      <vt:lpstr>Our “American Dream”</vt:lpstr>
      <vt:lpstr>Mission Statement</vt:lpstr>
      <vt:lpstr>The “Poet”…Adriana</vt:lpstr>
      <vt:lpstr>THE AMERICAN DREAM By: Sergeant Aaron M. Gilbert </vt:lpstr>
      <vt:lpstr>PowerPoint Presentation</vt:lpstr>
      <vt:lpstr>The “Producer”…Ricardo</vt:lpstr>
      <vt:lpstr>Pursuit of happyness </vt:lpstr>
      <vt:lpstr>Rocky</vt:lpstr>
      <vt:lpstr>The “Musician”…Jensen</vt:lpstr>
      <vt:lpstr>Drake – Successful </vt:lpstr>
      <vt:lpstr>Michael Jackson – Man in the mirror</vt:lpstr>
      <vt:lpstr>Notorious BIG – Mo’ money Mo’ prollems’</vt:lpstr>
      <vt:lpstr>Affirmation</vt:lpstr>
      <vt:lpstr>Making Dreams a Reality</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“American Dream”</dc:title>
  <dc:creator>Suzanne Conti</dc:creator>
  <cp:lastModifiedBy>Suzanne Conti</cp:lastModifiedBy>
  <cp:revision>5</cp:revision>
  <dcterms:created xsi:type="dcterms:W3CDTF">2011-01-18T14:22:33Z</dcterms:created>
  <dcterms:modified xsi:type="dcterms:W3CDTF">2011-01-18T15:12:39Z</dcterms:modified>
</cp:coreProperties>
</file>